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77C6-6D98-4573-BFA0-22FDFEF720C9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5B4E-7B21-44C9-B479-9C1E0A8F66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845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77C6-6D98-4573-BFA0-22FDFEF720C9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5B4E-7B21-44C9-B479-9C1E0A8F66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157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77C6-6D98-4573-BFA0-22FDFEF720C9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5B4E-7B21-44C9-B479-9C1E0A8F66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9058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77C6-6D98-4573-BFA0-22FDFEF720C9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5B4E-7B21-44C9-B479-9C1E0A8F66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9606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77C6-6D98-4573-BFA0-22FDFEF720C9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5B4E-7B21-44C9-B479-9C1E0A8F66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775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77C6-6D98-4573-BFA0-22FDFEF720C9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5B4E-7B21-44C9-B479-9C1E0A8F66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585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77C6-6D98-4573-BFA0-22FDFEF720C9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5B4E-7B21-44C9-B479-9C1E0A8F66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0188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77C6-6D98-4573-BFA0-22FDFEF720C9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5B4E-7B21-44C9-B479-9C1E0A8F66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707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77C6-6D98-4573-BFA0-22FDFEF720C9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5B4E-7B21-44C9-B479-9C1E0A8F66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838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77C6-6D98-4573-BFA0-22FDFEF720C9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5B4E-7B21-44C9-B479-9C1E0A8F66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497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77C6-6D98-4573-BFA0-22FDFEF720C9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5B4E-7B21-44C9-B479-9C1E0A8F66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099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777C6-6D98-4573-BFA0-22FDFEF720C9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85B4E-7B21-44C9-B479-9C1E0A8F66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136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portal.catholic.ac.kr/sso/jsp/sso/ip/login_form.js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8532" y="2633018"/>
            <a:ext cx="7783933" cy="120032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7200" b="1" dirty="0" smtClean="0"/>
              <a:t>研究生选课指南</a:t>
            </a:r>
            <a:endParaRPr lang="ko-KR" alt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68788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232454" y="1148409"/>
            <a:ext cx="6516130" cy="5634681"/>
            <a:chOff x="584886" y="667265"/>
            <a:chExt cx="6516130" cy="5634681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2"/>
            <a:srcRect l="9567" t="10248" r="7819" b="9211"/>
            <a:stretch/>
          </p:blipFill>
          <p:spPr>
            <a:xfrm>
              <a:off x="584886" y="667265"/>
              <a:ext cx="6516130" cy="563468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386387" y="1485900"/>
              <a:ext cx="5238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rgbClr val="FF0000"/>
                  </a:solidFill>
                </a:rPr>
                <a:t>ID</a:t>
              </a:r>
              <a:endParaRPr lang="ko-KR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67337" y="1956672"/>
              <a:ext cx="7048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FF0000"/>
                  </a:solidFill>
                </a:rPr>
                <a:t>密码</a:t>
              </a:r>
              <a:endParaRPr lang="ko-KR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87236" y="2411164"/>
              <a:ext cx="1672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rgbClr val="0070C0"/>
                  </a:solidFill>
                </a:rPr>
                <a:t>点击这里进入 </a:t>
              </a:r>
              <a:endParaRPr lang="ko-KR" alt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2" name="아래쪽 화살표 11"/>
            <p:cNvSpPr/>
            <p:nvPr/>
          </p:nvSpPr>
          <p:spPr>
            <a:xfrm rot="16200000">
              <a:off x="3802972" y="2420176"/>
              <a:ext cx="304802" cy="35130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0026" y="117499"/>
            <a:ext cx="1087201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① </a:t>
            </a:r>
            <a:r>
              <a:rPr lang="zh-CN" altLang="en-US" sz="2800" b="1" dirty="0" smtClean="0"/>
              <a:t>加图立大学官网 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：</a:t>
            </a:r>
            <a:r>
              <a:rPr lang="en-US" altLang="ko-KR" sz="2800" b="1" dirty="0">
                <a:solidFill>
                  <a:srgbClr val="0070C0"/>
                </a:solidFill>
                <a:hlinkClick r:id="rId3"/>
              </a:rPr>
              <a:t>https://</a:t>
            </a:r>
            <a:r>
              <a:rPr lang="en-US" altLang="ko-KR" sz="2800" b="1" dirty="0" smtClean="0">
                <a:solidFill>
                  <a:srgbClr val="0070C0"/>
                </a:solidFill>
                <a:hlinkClick r:id="rId3"/>
              </a:rPr>
              <a:t>uportal.catholic.ac.kr/sso/jsp/sso/ip/login_form.jsp</a:t>
            </a:r>
            <a:r>
              <a:rPr lang="zh-CN" altLang="en-US" sz="2800" b="1" dirty="0" smtClean="0"/>
              <a:t> </a:t>
            </a:r>
            <a:endParaRPr lang="en-US" altLang="zh-CN" sz="28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136295" y="3442529"/>
            <a:ext cx="4991230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/>
              <a:t>②</a:t>
            </a:r>
            <a:r>
              <a:rPr lang="zh-CN" altLang="en-US" sz="2800" b="1" dirty="0"/>
              <a:t>请</a:t>
            </a:r>
            <a:r>
              <a:rPr lang="zh-CN" altLang="en-US" sz="2800" b="1" dirty="0" smtClean="0"/>
              <a:t>使用您的</a:t>
            </a:r>
            <a:r>
              <a:rPr lang="en-US" altLang="zh-CN" sz="2800" b="1" dirty="0" smtClean="0"/>
              <a:t>ID</a:t>
            </a:r>
            <a:r>
              <a:rPr lang="zh-CN" altLang="en-US" sz="2800" b="1" dirty="0" smtClean="0"/>
              <a:t>与密码登录</a:t>
            </a:r>
            <a:endParaRPr lang="en-US" altLang="zh-CN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424032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1181242" y="311728"/>
            <a:ext cx="9600915" cy="6234545"/>
            <a:chOff x="1295542" y="311728"/>
            <a:chExt cx="9600915" cy="6234545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5542" y="311728"/>
              <a:ext cx="9600915" cy="6234545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29068" y="554893"/>
              <a:ext cx="6367389" cy="5991380"/>
            </a:xfrm>
            <a:prstGeom prst="rect">
              <a:avLst/>
            </a:prstGeom>
          </p:spPr>
        </p:pic>
      </p:grpSp>
      <p:sp>
        <p:nvSpPr>
          <p:cNvPr id="7" name="직사각형 6"/>
          <p:cNvSpPr/>
          <p:nvPr/>
        </p:nvSpPr>
        <p:spPr>
          <a:xfrm>
            <a:off x="8181974" y="526318"/>
            <a:ext cx="571501" cy="34045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148985" y="2886390"/>
            <a:ext cx="646838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ko-KR" altLang="en-US" sz="3600" b="1" dirty="0" smtClean="0"/>
              <a:t>③</a:t>
            </a:r>
            <a:r>
              <a:rPr lang="zh-CN" altLang="en-US" sz="3600" b="1" dirty="0" smtClean="0"/>
              <a:t>登录后点击这里（</a:t>
            </a:r>
            <a:r>
              <a:rPr lang="ko-KR" altLang="en-US" sz="3600" b="1" dirty="0" smtClean="0"/>
              <a:t>학사정보</a:t>
            </a:r>
            <a:r>
              <a:rPr lang="zh-CN" altLang="en-US" sz="3600" b="1" dirty="0" smtClean="0"/>
              <a:t>）</a:t>
            </a:r>
            <a:endParaRPr lang="ko-KR" altLang="en-US" sz="2000" b="1" dirty="0"/>
          </a:p>
        </p:txBody>
      </p:sp>
      <p:sp>
        <p:nvSpPr>
          <p:cNvPr id="9" name="아래쪽 화살표 8"/>
          <p:cNvSpPr/>
          <p:nvPr/>
        </p:nvSpPr>
        <p:spPr>
          <a:xfrm rot="12016075">
            <a:off x="7778597" y="914990"/>
            <a:ext cx="353962" cy="1961285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046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7" y="642359"/>
            <a:ext cx="12071287" cy="5286314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0256271" y="568742"/>
            <a:ext cx="1166356" cy="5483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988908" y="3093563"/>
            <a:ext cx="6085071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smtClean="0"/>
              <a:t>④</a:t>
            </a:r>
            <a:r>
              <a:rPr lang="zh-CN" altLang="en-US" sz="3200" b="1" dirty="0" smtClean="0"/>
              <a:t>点击这里（</a:t>
            </a:r>
            <a:r>
              <a:rPr lang="ko-KR" altLang="en-US" sz="3200" b="1" dirty="0" smtClean="0"/>
              <a:t>대학원수업</a:t>
            </a:r>
            <a:r>
              <a:rPr lang="en-US" altLang="ko-KR" sz="3200" b="1" dirty="0" smtClean="0"/>
              <a:t>/</a:t>
            </a:r>
            <a:r>
              <a:rPr lang="ko-KR" altLang="en-US" sz="3200" b="1" dirty="0" smtClean="0"/>
              <a:t>성적</a:t>
            </a:r>
            <a:r>
              <a:rPr lang="zh-CN" altLang="en-US" sz="3200" b="1" dirty="0" smtClean="0"/>
              <a:t>）</a:t>
            </a:r>
            <a:endParaRPr lang="ko-KR" altLang="en-US" b="1" dirty="0"/>
          </a:p>
        </p:txBody>
      </p:sp>
      <p:sp>
        <p:nvSpPr>
          <p:cNvPr id="5" name="아래쪽 화살표 4"/>
          <p:cNvSpPr/>
          <p:nvPr/>
        </p:nvSpPr>
        <p:spPr>
          <a:xfrm rot="12452486">
            <a:off x="9926889" y="1155912"/>
            <a:ext cx="353962" cy="1961285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2362199" y="1794473"/>
            <a:ext cx="876301" cy="2113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98849" y="4185618"/>
            <a:ext cx="4402998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smtClean="0"/>
              <a:t>⑤</a:t>
            </a:r>
            <a:r>
              <a:rPr lang="zh-CN" altLang="en-US" sz="3200" b="1" dirty="0" smtClean="0"/>
              <a:t>点击这里</a:t>
            </a:r>
            <a:r>
              <a:rPr lang="en-US" altLang="zh-CN" sz="3200" b="1" dirty="0" smtClean="0"/>
              <a:t>(</a:t>
            </a:r>
            <a:r>
              <a:rPr lang="ko-KR" altLang="en-US" sz="3200" b="1" dirty="0" smtClean="0"/>
              <a:t>수강신청</a:t>
            </a:r>
            <a:r>
              <a:rPr lang="en-US" altLang="ko-KR" sz="3200" b="1" dirty="0" smtClean="0"/>
              <a:t>)</a:t>
            </a:r>
            <a:endParaRPr lang="ko-KR" altLang="en-US" b="1" dirty="0"/>
          </a:p>
        </p:txBody>
      </p:sp>
      <p:sp>
        <p:nvSpPr>
          <p:cNvPr id="11" name="아래쪽 화살표 10"/>
          <p:cNvSpPr/>
          <p:nvPr/>
        </p:nvSpPr>
        <p:spPr>
          <a:xfrm rot="10800000">
            <a:off x="2623368" y="2056544"/>
            <a:ext cx="353962" cy="1961285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856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28" y="1067764"/>
            <a:ext cx="11523518" cy="5165633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548743" y="3001696"/>
            <a:ext cx="1307079" cy="3788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001071" y="2839013"/>
            <a:ext cx="4867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smtClean="0"/>
              <a:t>⑥</a:t>
            </a:r>
            <a:r>
              <a:rPr lang="zh-CN" altLang="en-US" sz="3200" b="1" dirty="0" smtClean="0"/>
              <a:t>点击这里</a:t>
            </a:r>
            <a:r>
              <a:rPr lang="en-US" altLang="zh-CN" sz="3200" b="1" dirty="0" smtClean="0"/>
              <a:t>(</a:t>
            </a:r>
            <a:r>
              <a:rPr lang="ko-KR" altLang="en-US" sz="3200" b="1" dirty="0" smtClean="0"/>
              <a:t>개설교과목</a:t>
            </a:r>
            <a:r>
              <a:rPr lang="en-US" altLang="ko-KR" sz="3200" b="1" dirty="0" smtClean="0"/>
              <a:t>)</a:t>
            </a:r>
            <a:endParaRPr lang="ko-KR" altLang="en-US" b="1" dirty="0"/>
          </a:p>
        </p:txBody>
      </p:sp>
      <p:sp>
        <p:nvSpPr>
          <p:cNvPr id="5" name="아래쪽 화살표 4"/>
          <p:cNvSpPr/>
          <p:nvPr/>
        </p:nvSpPr>
        <p:spPr>
          <a:xfrm rot="5400000">
            <a:off x="4433375" y="2552086"/>
            <a:ext cx="353962" cy="1253183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10481267" y="4449720"/>
            <a:ext cx="1307079" cy="3788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909751" y="4346768"/>
            <a:ext cx="4744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smtClean="0"/>
              <a:t>⑦</a:t>
            </a:r>
            <a:r>
              <a:rPr lang="zh-CN" altLang="en-US" sz="3200" b="1" dirty="0" smtClean="0"/>
              <a:t>点击这里</a:t>
            </a:r>
            <a:r>
              <a:rPr lang="en-US" altLang="zh-CN" sz="3200" b="1" dirty="0" smtClean="0"/>
              <a:t>(</a:t>
            </a:r>
            <a:r>
              <a:rPr lang="ko-KR" altLang="en-US" sz="3200" b="1" dirty="0" smtClean="0"/>
              <a:t>수강신청</a:t>
            </a:r>
            <a:r>
              <a:rPr lang="en-US" altLang="zh-CN" sz="3200" b="1" dirty="0" smtClean="0"/>
              <a:t>)</a:t>
            </a:r>
            <a:endParaRPr lang="ko-KR" altLang="en-US" b="1" dirty="0"/>
          </a:p>
        </p:txBody>
      </p:sp>
      <p:sp>
        <p:nvSpPr>
          <p:cNvPr id="12" name="아래쪽 화살표 11"/>
          <p:cNvSpPr/>
          <p:nvPr/>
        </p:nvSpPr>
        <p:spPr>
          <a:xfrm rot="16200000">
            <a:off x="9694345" y="4145454"/>
            <a:ext cx="428296" cy="1006452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2435137" y="3528948"/>
            <a:ext cx="699537" cy="148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95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863730"/>
            <a:ext cx="11534775" cy="4407458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6170215" y="3173009"/>
            <a:ext cx="488665" cy="2846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058270" y="5593176"/>
            <a:ext cx="6514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smtClean="0"/>
              <a:t>⑧</a:t>
            </a:r>
            <a:r>
              <a:rPr lang="zh-CN" altLang="en-US" sz="3200" b="1" dirty="0" smtClean="0"/>
              <a:t>点击</a:t>
            </a:r>
            <a:r>
              <a:rPr lang="zh-CN" altLang="en-US" sz="3200" b="1" dirty="0"/>
              <a:t>确</a:t>
            </a:r>
            <a:r>
              <a:rPr lang="zh-CN" altLang="en-US" sz="3200" b="1" dirty="0" smtClean="0"/>
              <a:t>认</a:t>
            </a:r>
            <a:r>
              <a:rPr lang="en-US" altLang="zh-CN" sz="3200" b="1" dirty="0" smtClean="0"/>
              <a:t>(</a:t>
            </a:r>
            <a:r>
              <a:rPr lang="ko-KR" altLang="en-US" sz="3200" b="1" dirty="0" smtClean="0"/>
              <a:t>확인</a:t>
            </a:r>
            <a:r>
              <a:rPr lang="en-US" altLang="ko-KR" sz="3200" b="1" dirty="0" smtClean="0"/>
              <a:t>)</a:t>
            </a:r>
            <a:r>
              <a:rPr lang="zh-CN" altLang="en-US" sz="3200" b="1" dirty="0" smtClean="0"/>
              <a:t>完成选课</a:t>
            </a:r>
            <a:endParaRPr lang="ko-KR" altLang="en-US" b="1" dirty="0"/>
          </a:p>
        </p:txBody>
      </p:sp>
      <p:sp>
        <p:nvSpPr>
          <p:cNvPr id="5" name="아래쪽 화살표 4"/>
          <p:cNvSpPr/>
          <p:nvPr/>
        </p:nvSpPr>
        <p:spPr>
          <a:xfrm rot="10800000">
            <a:off x="6237566" y="3476160"/>
            <a:ext cx="353962" cy="1961285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536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357195"/>
            <a:ext cx="11753849" cy="470058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664595" y="1676400"/>
            <a:ext cx="1307079" cy="3788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855449" y="1521149"/>
            <a:ext cx="534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smtClean="0"/>
              <a:t>⑨</a:t>
            </a:r>
            <a:r>
              <a:rPr lang="zh-CN" altLang="en-US" sz="3200" b="1" dirty="0" smtClean="0"/>
              <a:t>点击这里确认选课结果</a:t>
            </a:r>
            <a:endParaRPr lang="ko-KR" altLang="en-US" b="1" dirty="0"/>
          </a:p>
        </p:txBody>
      </p:sp>
      <p:sp>
        <p:nvSpPr>
          <p:cNvPr id="5" name="아래쪽 화살표 4"/>
          <p:cNvSpPr/>
          <p:nvPr/>
        </p:nvSpPr>
        <p:spPr>
          <a:xfrm rot="5400000">
            <a:off x="2441364" y="1269583"/>
            <a:ext cx="353962" cy="1087909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1096367" y="2606809"/>
            <a:ext cx="790833" cy="3788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088832" y="5020829"/>
            <a:ext cx="4798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smtClean="0"/>
              <a:t>⑩</a:t>
            </a:r>
            <a:r>
              <a:rPr lang="zh-CN" altLang="en-US" sz="3200" b="1" dirty="0" smtClean="0"/>
              <a:t>点击这里</a:t>
            </a:r>
            <a:r>
              <a:rPr lang="zh-CN" altLang="en-US" sz="3200" b="1" dirty="0"/>
              <a:t>确</a:t>
            </a:r>
            <a:r>
              <a:rPr lang="zh-CN" altLang="en-US" sz="3200" b="1" dirty="0" smtClean="0"/>
              <a:t>认课程表</a:t>
            </a:r>
            <a:endParaRPr lang="ko-KR" altLang="en-US" b="1" dirty="0"/>
          </a:p>
        </p:txBody>
      </p:sp>
      <p:sp>
        <p:nvSpPr>
          <p:cNvPr id="8" name="아래쪽 화살표 7"/>
          <p:cNvSpPr/>
          <p:nvPr/>
        </p:nvSpPr>
        <p:spPr>
          <a:xfrm rot="12572452">
            <a:off x="10547985" y="2932068"/>
            <a:ext cx="353962" cy="2167345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595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118</Words>
  <Application>Microsoft Office PowerPoint</Application>
  <PresentationFormat>와이드스크린</PresentationFormat>
  <Paragraphs>15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1" baseType="lpstr">
      <vt:lpstr>宋体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33</cp:revision>
  <dcterms:created xsi:type="dcterms:W3CDTF">2021-02-08T23:46:03Z</dcterms:created>
  <dcterms:modified xsi:type="dcterms:W3CDTF">2024-02-19T07:31:22Z</dcterms:modified>
</cp:coreProperties>
</file>